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26" autoAdjust="0"/>
    <p:restoredTop sz="94660"/>
  </p:normalViewPr>
  <p:slideViewPr>
    <p:cSldViewPr snapToGrid="0">
      <p:cViewPr varScale="1">
        <p:scale>
          <a:sx n="81" d="100"/>
          <a:sy n="81" d="100"/>
        </p:scale>
        <p:origin x="168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B403-3A86-4B16-85CC-BF172A3BA4FD}" type="datetimeFigureOut">
              <a:rPr lang="zh-TW" altLang="en-US" smtClean="0"/>
              <a:t>2016/8/9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19371-BBC3-4AC5-A58E-111584839A1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8061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B403-3A86-4B16-85CC-BF172A3BA4FD}" type="datetimeFigureOut">
              <a:rPr lang="zh-TW" altLang="en-US" smtClean="0"/>
              <a:t>2016/8/9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19371-BBC3-4AC5-A58E-111584839A1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9873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B403-3A86-4B16-85CC-BF172A3BA4FD}" type="datetimeFigureOut">
              <a:rPr lang="zh-TW" altLang="en-US" smtClean="0"/>
              <a:t>2016/8/9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19371-BBC3-4AC5-A58E-111584839A1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0239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B403-3A86-4B16-85CC-BF172A3BA4FD}" type="datetimeFigureOut">
              <a:rPr lang="zh-TW" altLang="en-US" smtClean="0"/>
              <a:t>2016/8/9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19371-BBC3-4AC5-A58E-111584839A1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4671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B403-3A86-4B16-85CC-BF172A3BA4FD}" type="datetimeFigureOut">
              <a:rPr lang="zh-TW" altLang="en-US" smtClean="0"/>
              <a:t>2016/8/9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19371-BBC3-4AC5-A58E-111584839A1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2982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B403-3A86-4B16-85CC-BF172A3BA4FD}" type="datetimeFigureOut">
              <a:rPr lang="zh-TW" altLang="en-US" smtClean="0"/>
              <a:t>2016/8/9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19371-BBC3-4AC5-A58E-111584839A1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8753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B403-3A86-4B16-85CC-BF172A3BA4FD}" type="datetimeFigureOut">
              <a:rPr lang="zh-TW" altLang="en-US" smtClean="0"/>
              <a:t>2016/8/9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19371-BBC3-4AC5-A58E-111584839A1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6460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F06B403-3A86-4B16-85CC-BF172A3BA4FD}" type="datetimeFigureOut">
              <a:rPr lang="zh-TW" altLang="en-US" smtClean="0"/>
              <a:t>2016/8/9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6A19371-BBC3-4AC5-A58E-111584839A1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2256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B403-3A86-4B16-85CC-BF172A3BA4FD}" type="datetimeFigureOut">
              <a:rPr lang="zh-TW" altLang="en-US" smtClean="0"/>
              <a:t>2016/8/9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19371-BBC3-4AC5-A58E-111584839A1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6950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B403-3A86-4B16-85CC-BF172A3BA4FD}" type="datetimeFigureOut">
              <a:rPr lang="zh-TW" altLang="en-US" smtClean="0"/>
              <a:t>2016/8/9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19371-BBC3-4AC5-A58E-111584839A1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5549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B403-3A86-4B16-85CC-BF172A3BA4FD}" type="datetimeFigureOut">
              <a:rPr lang="zh-TW" altLang="en-US" smtClean="0"/>
              <a:t>2016/8/9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19371-BBC3-4AC5-A58E-111584839A1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0251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F06B403-3A86-4B16-85CC-BF172A3BA4FD}" type="datetimeFigureOut">
              <a:rPr lang="zh-TW" altLang="en-US" smtClean="0"/>
              <a:t>2016/8/9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6A19371-BBC3-4AC5-A58E-111584839A1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2576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3999" y="1122363"/>
            <a:ext cx="9516533" cy="238760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宿舍低收免住宿費申請流程</a:t>
            </a:r>
            <a:r>
              <a:rPr lang="en-US" altLang="zh-TW" dirty="0" smtClean="0"/>
              <a:t>-</a:t>
            </a:r>
            <a:r>
              <a:rPr lang="zh-TW" altLang="en-US" dirty="0" smtClean="0"/>
              <a:t>六部曲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台北海洋技術學院宿舍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0700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第一步</a:t>
            </a:r>
            <a:r>
              <a:rPr lang="en-US" altLang="zh-TW" dirty="0" smtClean="0"/>
              <a:t>:</a:t>
            </a:r>
            <a:r>
              <a:rPr lang="zh-TW" altLang="en-US" dirty="0" smtClean="0"/>
              <a:t>登入學生資訊網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358" y="1737360"/>
            <a:ext cx="7764992" cy="4611317"/>
          </a:xfrm>
        </p:spPr>
      </p:pic>
    </p:spTree>
    <p:extLst>
      <p:ext uri="{BB962C8B-B14F-4D97-AF65-F5344CB8AC3E}">
        <p14:creationId xmlns:p14="http://schemas.microsoft.com/office/powerpoint/2010/main" val="2518761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第二步 點選獎助學金申請</a:t>
            </a:r>
            <a:endParaRPr lang="zh-TW" altLang="en-US" dirty="0"/>
          </a:p>
        </p:txBody>
      </p:sp>
      <p:pic>
        <p:nvPicPr>
          <p:cNvPr id="11" name="內容版面配置區 1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0705" y="1957512"/>
            <a:ext cx="13307024" cy="3481386"/>
          </a:xfrm>
        </p:spPr>
      </p:pic>
      <p:sp>
        <p:nvSpPr>
          <p:cNvPr id="9" name="橢圓 8"/>
          <p:cNvSpPr/>
          <p:nvPr/>
        </p:nvSpPr>
        <p:spPr>
          <a:xfrm>
            <a:off x="6126480" y="2641481"/>
            <a:ext cx="1626919" cy="446104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341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0066" y="365125"/>
            <a:ext cx="12488333" cy="1325563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第三、第四步 點選申請後</a:t>
            </a:r>
            <a:r>
              <a:rPr lang="en-US" altLang="zh-TW" dirty="0" smtClean="0"/>
              <a:t>&gt;</a:t>
            </a:r>
            <a:r>
              <a:rPr lang="zh-TW" altLang="en-US" dirty="0" smtClean="0"/>
              <a:t>在點選校內獎助學金</a:t>
            </a:r>
            <a:endParaRPr lang="zh-TW" altLang="en-US" dirty="0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650" y="1690688"/>
            <a:ext cx="6136881" cy="4613859"/>
          </a:xfr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778" y="1690688"/>
            <a:ext cx="3468688" cy="4262744"/>
          </a:xfrm>
          <a:prstGeom prst="rect">
            <a:avLst/>
          </a:prstGeom>
        </p:spPr>
      </p:pic>
      <p:sp>
        <p:nvSpPr>
          <p:cNvPr id="9" name="橢圓 8"/>
          <p:cNvSpPr/>
          <p:nvPr/>
        </p:nvSpPr>
        <p:spPr>
          <a:xfrm>
            <a:off x="2185731" y="4548249"/>
            <a:ext cx="1828129" cy="629392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/>
        </p:nvSpPr>
        <p:spPr>
          <a:xfrm>
            <a:off x="7747778" y="4118756"/>
            <a:ext cx="2783647" cy="629392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831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78859"/>
            <a:ext cx="11938000" cy="1325563"/>
          </a:xfrm>
        </p:spPr>
        <p:txBody>
          <a:bodyPr/>
          <a:lstStyle/>
          <a:p>
            <a:r>
              <a:rPr lang="zh-TW" altLang="en-US" dirty="0" smtClean="0"/>
              <a:t>第五步 點選低收入戶免住宿費</a:t>
            </a:r>
            <a:r>
              <a:rPr lang="en-US" altLang="zh-TW" dirty="0" smtClean="0"/>
              <a:t>(</a:t>
            </a:r>
            <a:r>
              <a:rPr lang="zh-TW" altLang="en-US" dirty="0" smtClean="0"/>
              <a:t>淡水、士林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074" y="1504423"/>
            <a:ext cx="9956800" cy="4848252"/>
          </a:xfrm>
        </p:spPr>
      </p:pic>
      <p:sp>
        <p:nvSpPr>
          <p:cNvPr id="5" name="橢圓 4"/>
          <p:cNvSpPr/>
          <p:nvPr/>
        </p:nvSpPr>
        <p:spPr>
          <a:xfrm>
            <a:off x="1484416" y="5925787"/>
            <a:ext cx="8953993" cy="700644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2254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第六步 進來後點申請 資料填寫完畢後即可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939" y="1737360"/>
            <a:ext cx="11181348" cy="4560414"/>
          </a:xfrm>
        </p:spPr>
      </p:pic>
      <p:sp>
        <p:nvSpPr>
          <p:cNvPr id="5" name="橢圓 4"/>
          <p:cNvSpPr/>
          <p:nvPr/>
        </p:nvSpPr>
        <p:spPr>
          <a:xfrm>
            <a:off x="11317184" y="4607626"/>
            <a:ext cx="510639" cy="902526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88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回顧">
  <a:themeElements>
    <a:clrScheme name="回顧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顧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顧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126</TotalTime>
  <Words>67</Words>
  <Application>Microsoft Office PowerPoint</Application>
  <PresentationFormat>寬螢幕</PresentationFormat>
  <Paragraphs>7</Paragraphs>
  <Slides>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0" baseType="lpstr">
      <vt:lpstr>新細明體</vt:lpstr>
      <vt:lpstr>Calibri</vt:lpstr>
      <vt:lpstr>Calibri Light</vt:lpstr>
      <vt:lpstr>回顧</vt:lpstr>
      <vt:lpstr>宿舍低收免住宿費申請流程-六部曲</vt:lpstr>
      <vt:lpstr>第一步:登入學生資訊網</vt:lpstr>
      <vt:lpstr>第二步 點選獎助學金申請</vt:lpstr>
      <vt:lpstr>第三、第四步 點選申請後&gt;在點選校內獎助學金</vt:lpstr>
      <vt:lpstr>第五步 點選低收入戶免住宿費(淡水、士林)</vt:lpstr>
      <vt:lpstr>第六步 進來後點申請 資料填寫完畢後即可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宿舍低收免住宿費申請流程 六部曲</dc:title>
  <dc:creator>Shuoyu</dc:creator>
  <cp:lastModifiedBy>Shuoyu</cp:lastModifiedBy>
  <cp:revision>7</cp:revision>
  <dcterms:created xsi:type="dcterms:W3CDTF">2016-08-09T00:34:32Z</dcterms:created>
  <dcterms:modified xsi:type="dcterms:W3CDTF">2016-08-09T06:56:35Z</dcterms:modified>
</cp:coreProperties>
</file>